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70" r:id="rId4"/>
    <p:sldId id="258" r:id="rId5"/>
    <p:sldId id="271" r:id="rId6"/>
    <p:sldId id="272" r:id="rId7"/>
    <p:sldId id="273" r:id="rId8"/>
    <p:sldId id="274" r:id="rId9"/>
    <p:sldId id="293" r:id="rId10"/>
    <p:sldId id="275" r:id="rId11"/>
    <p:sldId id="290" r:id="rId12"/>
    <p:sldId id="276" r:id="rId13"/>
    <p:sldId id="294" r:id="rId14"/>
    <p:sldId id="260" r:id="rId15"/>
    <p:sldId id="259" r:id="rId16"/>
    <p:sldId id="262" r:id="rId17"/>
    <p:sldId id="289" r:id="rId18"/>
    <p:sldId id="295" r:id="rId19"/>
    <p:sldId id="296" r:id="rId20"/>
    <p:sldId id="265" r:id="rId21"/>
    <p:sldId id="284" r:id="rId22"/>
    <p:sldId id="279" r:id="rId23"/>
    <p:sldId id="282" r:id="rId24"/>
    <p:sldId id="266" r:id="rId25"/>
    <p:sldId id="287" r:id="rId26"/>
    <p:sldId id="288" r:id="rId27"/>
    <p:sldId id="263" r:id="rId28"/>
    <p:sldId id="286" r:id="rId29"/>
    <p:sldId id="267" r:id="rId30"/>
    <p:sldId id="280" r:id="rId31"/>
    <p:sldId id="281" r:id="rId32"/>
    <p:sldId id="268" r:id="rId33"/>
    <p:sldId id="291" r:id="rId34"/>
    <p:sldId id="297" r:id="rId35"/>
    <p:sldId id="298" r:id="rId36"/>
    <p:sldId id="292" r:id="rId37"/>
    <p:sldId id="264" r:id="rId38"/>
    <p:sldId id="28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24" autoAdjust="0"/>
  </p:normalViewPr>
  <p:slideViewPr>
    <p:cSldViewPr>
      <p:cViewPr>
        <p:scale>
          <a:sx n="70" d="100"/>
          <a:sy n="70" d="100"/>
        </p:scale>
        <p:origin x="-13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37925-BBEC-45F0-A87C-1C6EABDBB4F4}" type="datetimeFigureOut">
              <a:rPr lang="en-IN" smtClean="0"/>
              <a:pPr/>
              <a:t>09-08-2018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68139-D479-4631-AA47-E4475A3B6B3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68139-D479-4631-AA47-E4475A3B6B32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68139-D479-4631-AA47-E4475A3B6B32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68139-D479-4631-AA47-E4475A3B6B32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68139-D479-4631-AA47-E4475A3B6B32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B9C1CD-2679-481A-BCBA-01B83E89744A}" type="datetimeFigureOut">
              <a:rPr lang="en-IN" smtClean="0"/>
              <a:pPr/>
              <a:t>09-08-2018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A6F64C-EE45-4A1F-9EC7-9BE57CC0529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9C1CD-2679-481A-BCBA-01B83E89744A}" type="datetimeFigureOut">
              <a:rPr lang="en-IN" smtClean="0"/>
              <a:pPr/>
              <a:t>09-08-2018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A6F64C-EE45-4A1F-9EC7-9BE57CC0529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9C1CD-2679-481A-BCBA-01B83E89744A}" type="datetimeFigureOut">
              <a:rPr lang="en-IN" smtClean="0"/>
              <a:pPr/>
              <a:t>09-08-2018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A6F64C-EE45-4A1F-9EC7-9BE57CC0529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9C1CD-2679-481A-BCBA-01B83E89744A}" type="datetimeFigureOut">
              <a:rPr lang="en-IN" smtClean="0"/>
              <a:pPr/>
              <a:t>09-08-2018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A6F64C-EE45-4A1F-9EC7-9BE57CC0529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9C1CD-2679-481A-BCBA-01B83E89744A}" type="datetimeFigureOut">
              <a:rPr lang="en-IN" smtClean="0"/>
              <a:pPr/>
              <a:t>09-08-2018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A6F64C-EE45-4A1F-9EC7-9BE57CC0529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9C1CD-2679-481A-BCBA-01B83E89744A}" type="datetimeFigureOut">
              <a:rPr lang="en-IN" smtClean="0"/>
              <a:pPr/>
              <a:t>09-08-2018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A6F64C-EE45-4A1F-9EC7-9BE57CC0529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9C1CD-2679-481A-BCBA-01B83E89744A}" type="datetimeFigureOut">
              <a:rPr lang="en-IN" smtClean="0"/>
              <a:pPr/>
              <a:t>09-08-2018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A6F64C-EE45-4A1F-9EC7-9BE57CC0529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9C1CD-2679-481A-BCBA-01B83E89744A}" type="datetimeFigureOut">
              <a:rPr lang="en-IN" smtClean="0"/>
              <a:pPr/>
              <a:t>09-08-2018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A6F64C-EE45-4A1F-9EC7-9BE57CC0529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B9C1CD-2679-481A-BCBA-01B83E89744A}" type="datetimeFigureOut">
              <a:rPr lang="en-IN" smtClean="0"/>
              <a:pPr/>
              <a:t>09-08-2018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A6F64C-EE45-4A1F-9EC7-9BE57CC0529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FB9C1CD-2679-481A-BCBA-01B83E89744A}" type="datetimeFigureOut">
              <a:rPr lang="en-IN" smtClean="0"/>
              <a:pPr/>
              <a:t>09-08-2018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A6F64C-EE45-4A1F-9EC7-9BE57CC0529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B9C1CD-2679-481A-BCBA-01B83E89744A}" type="datetimeFigureOut">
              <a:rPr lang="en-IN" smtClean="0"/>
              <a:pPr/>
              <a:t>09-08-2018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A6F64C-EE45-4A1F-9EC7-9BE57CC05293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FB9C1CD-2679-481A-BCBA-01B83E89744A}" type="datetimeFigureOut">
              <a:rPr lang="en-IN" smtClean="0"/>
              <a:pPr/>
              <a:t>09-08-2018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AA6F64C-EE45-4A1F-9EC7-9BE57CC0529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mb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Users\vennila%20suresh\Desktop\New%20folder\b127u2p40ch-.mp4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204365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92D050"/>
                </a:solidFill>
                <a:latin typeface="Algerian" pitchFamily="82" charset="0"/>
              </a:rPr>
              <a:t>QUANTUM  MECHANICAL MODEL  OF</a:t>
            </a:r>
            <a:br>
              <a:rPr lang="en-IN" dirty="0" smtClean="0">
                <a:solidFill>
                  <a:srgbClr val="92D050"/>
                </a:solidFill>
                <a:latin typeface="Algerian" pitchFamily="82" charset="0"/>
              </a:rPr>
            </a:br>
            <a:r>
              <a:rPr lang="en-IN" dirty="0" smtClean="0">
                <a:solidFill>
                  <a:srgbClr val="92D050"/>
                </a:solidFill>
                <a:latin typeface="Algerian" pitchFamily="82" charset="0"/>
              </a:rPr>
              <a:t>ATOM</a:t>
            </a:r>
            <a:endParaRPr lang="en-IN" dirty="0">
              <a:solidFill>
                <a:srgbClr val="92D050"/>
              </a:solidFill>
              <a:latin typeface="Algeri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476375" y="2258804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N" dirty="0"/>
          </a:p>
        </p:txBody>
      </p:sp>
      <p:pic>
        <p:nvPicPr>
          <p:cNvPr id="1026" name="Picture 2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149080"/>
            <a:ext cx="1164031" cy="1826971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omic-structure-ppt-29-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20180718_2150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3754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87824" y="2276872"/>
            <a:ext cx="2160240" cy="1224136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 smtClean="0">
                <a:solidFill>
                  <a:srgbClr val="00B050"/>
                </a:solidFill>
              </a:rPr>
              <a:t>or</a:t>
            </a:r>
            <a:endParaRPr lang="en-IN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antum-mechanical-model-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0809_2124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80717_18415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2060848"/>
            <a:ext cx="2872766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  <a:latin typeface="Bauhaus 93" pitchFamily="82" charset="0"/>
              </a:rPr>
              <a:t>QUANTISATION OF ANGULAR MOMENTUM AND </a:t>
            </a:r>
            <a:r>
              <a:rPr lang="en-IN" dirty="0" smtClean="0">
                <a:solidFill>
                  <a:srgbClr val="FFFF00"/>
                </a:solidFill>
                <a:latin typeface="Kristen ITC" pitchFamily="66" charset="0"/>
              </a:rPr>
              <a:t>DE BROGLIE </a:t>
            </a:r>
            <a:r>
              <a:rPr lang="en-IN" dirty="0" smtClean="0">
                <a:solidFill>
                  <a:srgbClr val="FF0000"/>
                </a:solidFill>
                <a:latin typeface="Bauhaus 93" pitchFamily="82" charset="0"/>
              </a:rPr>
              <a:t>CONCEPT</a:t>
            </a:r>
            <a:endParaRPr lang="en-IN" dirty="0">
              <a:solidFill>
                <a:srgbClr val="FF0000"/>
              </a:solidFill>
              <a:latin typeface="Bauhaus 93" pitchFamily="82" charset="0"/>
            </a:endParaRPr>
          </a:p>
        </p:txBody>
      </p:sp>
      <p:pic>
        <p:nvPicPr>
          <p:cNvPr id="5" name="Picture 4" descr="20180717_184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2060848"/>
            <a:ext cx="5114238" cy="4298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Electron has both wave and particle nature:</a:t>
            </a:r>
          </a:p>
          <a:p>
            <a:pPr marL="624078" indent="-514350">
              <a:buFont typeface="+mj-lt"/>
              <a:buAutoNum type="arabicPeriod"/>
            </a:pPr>
            <a:r>
              <a:rPr lang="en-IN" dirty="0" smtClean="0"/>
              <a:t>Concentric water waves in the pond</a:t>
            </a:r>
          </a:p>
          <a:p>
            <a:pPr marL="624078" indent="-514350">
              <a:buFont typeface="+mj-lt"/>
              <a:buAutoNum type="arabicPeriod"/>
            </a:pPr>
            <a:r>
              <a:rPr lang="en-IN" dirty="0" smtClean="0"/>
              <a:t>Water splash</a:t>
            </a:r>
          </a:p>
          <a:p>
            <a:pPr marL="624078" indent="-514350">
              <a:buNone/>
            </a:pPr>
            <a:endParaRPr lang="en-IN" dirty="0" smtClean="0"/>
          </a:p>
          <a:p>
            <a:pPr marL="624078" indent="-514350">
              <a:buFont typeface="+mj-lt"/>
              <a:buAutoNum type="arabicPeriod"/>
            </a:pPr>
            <a:endParaRPr lang="en-IN" dirty="0" smtClean="0"/>
          </a:p>
          <a:p>
            <a:pPr marL="624078" indent="-514350">
              <a:buNone/>
            </a:pPr>
            <a:r>
              <a:rPr lang="en-IN" dirty="0" smtClean="0"/>
              <a:t>Photoelectric effect</a:t>
            </a:r>
          </a:p>
          <a:p>
            <a:pPr marL="624078" indent="-514350">
              <a:buNone/>
            </a:pPr>
            <a:r>
              <a:rPr lang="en-IN" dirty="0" smtClean="0"/>
              <a:t>Bending of light through diffraction</a:t>
            </a:r>
          </a:p>
          <a:p>
            <a:pPr marL="624078" indent="-514350">
              <a:buNone/>
            </a:pPr>
            <a:endParaRPr lang="en-IN" dirty="0" smtClean="0"/>
          </a:p>
          <a:p>
            <a:pPr marL="624078" indent="-514350">
              <a:buFont typeface="+mj-lt"/>
              <a:buAutoNum type="arabicPeriod"/>
            </a:pPr>
            <a:endParaRPr lang="en-IN" dirty="0" smtClean="0"/>
          </a:p>
          <a:p>
            <a:pPr marL="624078" indent="-514350">
              <a:buFont typeface="+mj-lt"/>
              <a:buAutoNum type="arabicPeriod"/>
            </a:pPr>
            <a:endParaRPr lang="en-IN" dirty="0" smtClean="0"/>
          </a:p>
          <a:p>
            <a:pPr marL="624078" indent="-514350">
              <a:buFont typeface="+mj-lt"/>
              <a:buAutoNum type="arabicPeriod"/>
            </a:pP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  <a:latin typeface="Bauhaus 93" pitchFamily="82" charset="0"/>
              </a:rPr>
              <a:t>WAVE PARTICLE DUALITY OF MATTER</a:t>
            </a:r>
            <a:endParaRPr lang="en-IN" dirty="0">
              <a:solidFill>
                <a:srgbClr val="FF0000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949bac25131eaca08d626812362ac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420888"/>
            <a:ext cx="4579419" cy="381642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QUANTUM MECHANICAL MODEL OF ATOM </a:t>
            </a:r>
            <a:r>
              <a:rPr lang="en-IN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tencil" pitchFamily="82" charset="0"/>
              </a:rPr>
              <a:t>SCHRODINGER </a:t>
            </a:r>
            <a:r>
              <a:rPr lang="en-IN" dirty="0" smtClean="0">
                <a:solidFill>
                  <a:srgbClr val="FF0000"/>
                </a:solidFill>
              </a:rPr>
              <a:t>EQUATION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/>
              <a:t>Radial distribution</a:t>
            </a:r>
            <a:endParaRPr lang="en-IN" dirty="0"/>
          </a:p>
        </p:txBody>
      </p:sp>
      <p:pic>
        <p:nvPicPr>
          <p:cNvPr id="3" name="Picture 2" descr="20180718_2239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0809_2128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50"/>
            <a:ext cx="9144000" cy="645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0809_2128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677"/>
            <a:ext cx="9144000" cy="68806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esentation_atomic_structure_1454781956_17232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Arial Black" pitchFamily="34" charset="0"/>
              </a:rPr>
              <a:t>WHAT IS AN ATOM</a:t>
            </a:r>
            <a:endParaRPr lang="en-IN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(15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39342"/>
            <a:ext cx="6034616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RADIAL DISTRIBUTION FUNCTION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0717_1847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8064896" cy="640871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5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86240"/>
            <a:ext cx="7200800" cy="66178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7663" y="2996951"/>
            <a:ext cx="2549323" cy="458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3d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619672" y="6399233"/>
            <a:ext cx="2549323" cy="458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3p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5796136" y="6399233"/>
            <a:ext cx="2549323" cy="458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2s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5868144" y="3068960"/>
            <a:ext cx="2549323" cy="458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3s</a:t>
            </a:r>
            <a:endParaRPr lang="en-IN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80716_20515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5220072" cy="504420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/>
              <a:t>Radial distribution </a:t>
            </a:r>
            <a:r>
              <a:rPr lang="en-IN" dirty="0" err="1" smtClean="0"/>
              <a:t>funtion</a:t>
            </a:r>
            <a:endParaRPr lang="en-IN" dirty="0"/>
          </a:p>
        </p:txBody>
      </p:sp>
      <p:pic>
        <p:nvPicPr>
          <p:cNvPr id="5" name="Picture 4" descr="q5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412776"/>
            <a:ext cx="3384376" cy="460851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80716_20504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1520031"/>
            <a:ext cx="8723045" cy="46452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ANGULAR DISTRIBUTION FUNCTION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20180718_2241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171400"/>
            <a:ext cx="9324528" cy="7029401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20180718_2241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15816" y="2780928"/>
            <a:ext cx="3528392" cy="4320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rgbClr val="00B050"/>
                </a:solidFill>
              </a:rPr>
              <a:t>d </a:t>
            </a:r>
            <a:r>
              <a:rPr lang="en-IN" dirty="0" err="1" smtClean="0">
                <a:solidFill>
                  <a:srgbClr val="00B050"/>
                </a:solidFill>
              </a:rPr>
              <a:t>orbitals</a:t>
            </a:r>
            <a:endParaRPr lang="en-IN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uantum_number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9285" y="1600200"/>
            <a:ext cx="7528637" cy="5257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QUANTUM NUMBERS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" name="Picture 2" descr="The+Angular+Momentum+Quantum+Number+(l+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name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2204864"/>
            <a:ext cx="3168351" cy="42044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FILLING OF ORBITALS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132" y="105825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HISTORY OF THE ATOM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3" name="Picture 2" descr="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1412776"/>
            <a:ext cx="9142858" cy="5444795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-are-electrons-placed-in-the-atom-5-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00459" cy="6525344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-are-electrons-placed-in-the-atom-6-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23366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loa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6447360" cy="403244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EXCHANGE</a:t>
            </a:r>
            <a:r>
              <a:rPr lang="en-IN" dirty="0" smtClean="0"/>
              <a:t> </a:t>
            </a:r>
            <a:r>
              <a:rPr lang="en-IN" dirty="0" smtClean="0">
                <a:solidFill>
                  <a:srgbClr val="FF0000"/>
                </a:solidFill>
              </a:rPr>
              <a:t>ENERGY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0719_05434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7518" y="0"/>
            <a:ext cx="5388964" cy="68580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0809_2148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0809_2149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0719_0544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64488" cy="68580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127u2p40ch-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813" y="2276475"/>
            <a:ext cx="5376862" cy="4032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SHAPES OF ATOMIC ORBITALS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/>
              <a:t>THANK YOU</a:t>
            </a:r>
            <a:endParaRPr lang="en-IN" dirty="0"/>
          </a:p>
        </p:txBody>
      </p:sp>
      <p:pic>
        <p:nvPicPr>
          <p:cNvPr id="1026" name="Picture 2" descr="C:\Program Files (x86)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1825142" cy="17254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Program Files (x86)\Microsoft Office\MEDIA\CAGCAT10\j0284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56992"/>
            <a:ext cx="3657600" cy="24201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11256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Bauhaus 93" pitchFamily="82" charset="0"/>
              </a:rPr>
              <a:t>Dalton</a:t>
            </a:r>
            <a:r>
              <a:rPr lang="en-IN" dirty="0" smtClean="0">
                <a:latin typeface="Bauhaus 93" pitchFamily="82" charset="0"/>
              </a:rPr>
              <a:t> </a:t>
            </a:r>
            <a:r>
              <a:rPr lang="en-IN" dirty="0" smtClean="0">
                <a:solidFill>
                  <a:srgbClr val="FF0000"/>
                </a:solidFill>
                <a:latin typeface="Bauhaus 93" pitchFamily="82" charset="0"/>
              </a:rPr>
              <a:t>model</a:t>
            </a:r>
          </a:p>
          <a:p>
            <a:r>
              <a:rPr lang="en-IN" dirty="0" smtClean="0">
                <a:solidFill>
                  <a:srgbClr val="FF0000"/>
                </a:solidFill>
                <a:latin typeface="Broadway" pitchFamily="82" charset="0"/>
              </a:rPr>
              <a:t>Thomson</a:t>
            </a:r>
          </a:p>
          <a:p>
            <a:r>
              <a:rPr lang="en-IN" sz="4400" dirty="0" smtClean="0">
                <a:solidFill>
                  <a:srgbClr val="FF0000"/>
                </a:solidFill>
                <a:latin typeface="Chiller" pitchFamily="82" charset="0"/>
              </a:rPr>
              <a:t>Rutherford</a:t>
            </a:r>
          </a:p>
          <a:p>
            <a:r>
              <a:rPr lang="en-IN" dirty="0" err="1" smtClean="0">
                <a:solidFill>
                  <a:srgbClr val="FF0000"/>
                </a:solidFill>
                <a:latin typeface="Berlin Sans FB Demi" pitchFamily="34" charset="0"/>
              </a:rPr>
              <a:t>Neils</a:t>
            </a:r>
            <a:r>
              <a:rPr lang="en-IN" dirty="0" smtClean="0">
                <a:latin typeface="Berlin Sans FB Demi" pitchFamily="34" charset="0"/>
              </a:rPr>
              <a:t> </a:t>
            </a:r>
            <a:r>
              <a:rPr lang="en-IN" dirty="0" err="1" smtClean="0">
                <a:solidFill>
                  <a:srgbClr val="FF0000"/>
                </a:solidFill>
                <a:latin typeface="Berlin Sans FB Demi" pitchFamily="34" charset="0"/>
              </a:rPr>
              <a:t>borh</a:t>
            </a:r>
            <a:endParaRPr lang="en-IN" dirty="0" smtClean="0">
              <a:solidFill>
                <a:srgbClr val="FF0000"/>
              </a:solidFill>
              <a:latin typeface="Berlin Sans FB Demi" pitchFamily="34" charset="0"/>
            </a:endParaRPr>
          </a:p>
          <a:p>
            <a:r>
              <a:rPr lang="en-IN" dirty="0" smtClean="0">
                <a:solidFill>
                  <a:srgbClr val="FF0000"/>
                </a:solidFill>
                <a:latin typeface="Jokerman" pitchFamily="82" charset="0"/>
              </a:rPr>
              <a:t>Wave</a:t>
            </a:r>
            <a:r>
              <a:rPr lang="en-IN" dirty="0" smtClean="0">
                <a:latin typeface="Jokerman" pitchFamily="82" charset="0"/>
              </a:rPr>
              <a:t> </a:t>
            </a:r>
            <a:r>
              <a:rPr lang="en-IN" dirty="0" smtClean="0">
                <a:solidFill>
                  <a:srgbClr val="FF0000"/>
                </a:solidFill>
                <a:latin typeface="Jokerman" pitchFamily="82" charset="0"/>
              </a:rPr>
              <a:t>model</a:t>
            </a:r>
          </a:p>
          <a:p>
            <a:r>
              <a:rPr lang="en-IN" dirty="0" smtClean="0">
                <a:solidFill>
                  <a:srgbClr val="FF0000"/>
                </a:solidFill>
                <a:latin typeface="Old English Text MT" pitchFamily="66" charset="0"/>
              </a:rPr>
              <a:t>Quantum</a:t>
            </a:r>
            <a:r>
              <a:rPr lang="en-IN" dirty="0" smtClean="0">
                <a:latin typeface="Old English Text MT" pitchFamily="66" charset="0"/>
              </a:rPr>
              <a:t> </a:t>
            </a:r>
            <a:r>
              <a:rPr lang="en-IN" dirty="0" smtClean="0">
                <a:solidFill>
                  <a:srgbClr val="FF0000"/>
                </a:solidFill>
                <a:latin typeface="Old English Text MT" pitchFamily="66" charset="0"/>
              </a:rPr>
              <a:t>mechanical</a:t>
            </a:r>
            <a:r>
              <a:rPr lang="en-IN" dirty="0" smtClean="0">
                <a:latin typeface="Old English Text MT" pitchFamily="66" charset="0"/>
              </a:rPr>
              <a:t> </a:t>
            </a:r>
            <a:r>
              <a:rPr lang="en-IN" dirty="0" smtClean="0">
                <a:solidFill>
                  <a:srgbClr val="FF0000"/>
                </a:solidFill>
                <a:latin typeface="Old English Text MT" pitchFamily="66" charset="0"/>
              </a:rPr>
              <a:t>model</a:t>
            </a:r>
            <a:endParaRPr lang="en-IN" dirty="0">
              <a:solidFill>
                <a:srgbClr val="FF0000"/>
              </a:solidFill>
              <a:latin typeface="Old English Text MT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  <a:latin typeface="Arial Black" pitchFamily="34" charset="0"/>
              </a:rPr>
              <a:t>INTRODUCTION TO ATOM MODEL</a:t>
            </a:r>
            <a:endParaRPr lang="en-IN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omic-structure-ppt-of-atomic-structure-powerpoint-presen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iginal-940649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omic-structure-ppt-21-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5" y="21102"/>
            <a:ext cx="9115865" cy="6836898"/>
          </a:xfrm>
          <a:prstGeom prst="snip2DiagRect">
            <a:avLst>
              <a:gd name="adj1" fmla="val 18365"/>
              <a:gd name="adj2" fmla="val 19262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omic-structure-ppt-26-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0809_21264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1277</TotalTime>
  <Words>105</Words>
  <Application>Microsoft Office PowerPoint</Application>
  <PresentationFormat>On-screen Show (4:3)</PresentationFormat>
  <Paragraphs>41</Paragraphs>
  <Slides>38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Concourse</vt:lpstr>
      <vt:lpstr>QUANTUM  MECHANICAL MODEL  OF ATOM</vt:lpstr>
      <vt:lpstr>WHAT IS AN ATOM</vt:lpstr>
      <vt:lpstr>HISTORY OF THE ATOM</vt:lpstr>
      <vt:lpstr>INTRODUCTION TO ATOM MODEL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QUANTISATION OF ANGULAR MOMENTUM AND DE BROGLIE CONCEPT</vt:lpstr>
      <vt:lpstr>WAVE PARTICLE DUALITY OF MATTER</vt:lpstr>
      <vt:lpstr>QUANTUM MECHANICAL MODEL OF ATOM SCHRODINGER EQUATION</vt:lpstr>
      <vt:lpstr>Radial distribution</vt:lpstr>
      <vt:lpstr>Slide 18</vt:lpstr>
      <vt:lpstr>Slide 19</vt:lpstr>
      <vt:lpstr>RADIAL DISTRIBUTION FUNCTION</vt:lpstr>
      <vt:lpstr>Slide 21</vt:lpstr>
      <vt:lpstr>Slide 22</vt:lpstr>
      <vt:lpstr>Radial distribution funtion</vt:lpstr>
      <vt:lpstr>ANGULAR DISTRIBUTION FUNCTION</vt:lpstr>
      <vt:lpstr>Slide 25</vt:lpstr>
      <vt:lpstr>Slide 26</vt:lpstr>
      <vt:lpstr>QUANTUM NUMBERS</vt:lpstr>
      <vt:lpstr>Slide 28</vt:lpstr>
      <vt:lpstr>FILLING OF ORBITALS</vt:lpstr>
      <vt:lpstr>Slide 30</vt:lpstr>
      <vt:lpstr>Slide 31</vt:lpstr>
      <vt:lpstr>EXCHANGE ENERGY</vt:lpstr>
      <vt:lpstr>Slide 33</vt:lpstr>
      <vt:lpstr>Slide 34</vt:lpstr>
      <vt:lpstr>Slide 35</vt:lpstr>
      <vt:lpstr>Slide 36</vt:lpstr>
      <vt:lpstr>SHAPES OF ATOMIC ORBITALS</vt:lpstr>
      <vt:lpstr>THANK YOU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 MECHANICAL MODEL  OF ATOM</dc:title>
  <dc:creator>vennila suresh</dc:creator>
  <cp:lastModifiedBy>vennila suresh</cp:lastModifiedBy>
  <cp:revision>23</cp:revision>
  <dcterms:created xsi:type="dcterms:W3CDTF">2018-07-14T04:14:35Z</dcterms:created>
  <dcterms:modified xsi:type="dcterms:W3CDTF">2018-08-09T17:07:35Z</dcterms:modified>
</cp:coreProperties>
</file>